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4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6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4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4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5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0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2E39A-5BDC-4AA5-9BE0-25EF607A3FB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0F25-533B-4E48-9BAE-D2C546E21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2187575"/>
          </a:xfrm>
        </p:spPr>
        <p:txBody>
          <a:bodyPr/>
          <a:lstStyle/>
          <a:p>
            <a:pPr algn="ctr"/>
            <a:r>
              <a:rPr lang="en-US" dirty="0" smtClean="0"/>
              <a:t>The Rich Don’t Work for Money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914400"/>
            <a:ext cx="7772400" cy="1652587"/>
          </a:xfrm>
        </p:spPr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3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16258">
        <p14:switch dir="r"/>
      </p:transition>
    </mc:Choice>
    <mc:Fallback>
      <p:transition spd="slow" advTm="162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rich have money work for them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poor and middle class work for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9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6291">
        <p14:switch dir="r"/>
      </p:transition>
    </mc:Choice>
    <mc:Fallback>
      <p:transition spd="slow" advTm="62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Rich get Richer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money is constantly working 24/7</a:t>
            </a:r>
          </a:p>
          <a:p>
            <a:r>
              <a:rPr lang="en-US" dirty="0" smtClean="0"/>
              <a:t>Money doesn’t get sick or need time off</a:t>
            </a:r>
          </a:p>
          <a:p>
            <a:r>
              <a:rPr lang="en-US" dirty="0" smtClean="0"/>
              <a:t>Money is applied towards building assets, not liabilities</a:t>
            </a:r>
          </a:p>
          <a:p>
            <a:r>
              <a:rPr lang="en-US" dirty="0" smtClean="0"/>
              <a:t>Pay less in taxes—tax laws are set up so they can spend as much as they want and get taxed on what is left 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3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19129">
        <p14:switch dir="r"/>
      </p:transition>
    </mc:Choice>
    <mc:Fallback>
      <p:transition spd="slow" advTm="191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Poor and Middle Class find it difficult to get rich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dependent on a “job” for money—often only source of income</a:t>
            </a:r>
          </a:p>
          <a:p>
            <a:r>
              <a:rPr lang="en-US" dirty="0" smtClean="0"/>
              <a:t>They have to physically work for it– limited by how many hours/day </a:t>
            </a:r>
          </a:p>
          <a:p>
            <a:r>
              <a:rPr lang="en-US" dirty="0" smtClean="0"/>
              <a:t>Have little or no assets—money earned is applied to bills and other liabilities</a:t>
            </a:r>
          </a:p>
          <a:p>
            <a:r>
              <a:rPr lang="en-US" dirty="0" smtClean="0"/>
              <a:t>Pay the most in taxes—taxed on earnings first; get to spend on what is left over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27588">
        <p14:switch dir="r"/>
      </p:transition>
    </mc:Choice>
    <mc:Fallback>
      <p:transition spd="slow" advTm="2758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Why Financial Literacy is important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7772400" cy="1500187"/>
          </a:xfrm>
        </p:spPr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9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4843">
        <p14:switch dir="r"/>
      </p:transition>
    </mc:Choice>
    <mc:Fallback>
      <p:transition spd="slow" advTm="484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72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 the difference between an asset and a </a:t>
            </a:r>
            <a:r>
              <a:rPr lang="en-US" dirty="0" smtClean="0"/>
              <a:t>liability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Assets—put money into your </a:t>
            </a:r>
            <a:r>
              <a:rPr lang="en-US" dirty="0" smtClean="0"/>
              <a:t>pocket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Liabilities—take money </a:t>
            </a:r>
            <a:r>
              <a:rPr lang="en-US" dirty="0"/>
              <a:t>out of your pocket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7869">
        <p14:switch dir="r"/>
      </p:transition>
    </mc:Choice>
    <mc:Fallback>
      <p:transition spd="slow" advTm="78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2192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The </a:t>
            </a:r>
            <a:r>
              <a:rPr lang="en-US" sz="3200" dirty="0"/>
              <a:t>rich acquire assets; the poor and middle class acquire liabilities they think are </a:t>
            </a:r>
            <a:r>
              <a:rPr lang="en-US" sz="3200" dirty="0" smtClean="0"/>
              <a:t>assets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Realize that it’s not how much money you make, but rather how much money you keep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934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11692">
        <p14:switch dir="r"/>
      </p:transition>
    </mc:Choice>
    <mc:Fallback>
      <p:transition spd="slow" advTm="116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Mind your own business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7772400" cy="1500187"/>
          </a:xfrm>
        </p:spPr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6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4496">
        <p14:switch dir="r"/>
      </p:transition>
    </mc:Choice>
    <mc:Fallback>
      <p:transition spd="slow" advTm="44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Constantly build your assets.</a:t>
            </a:r>
            <a:br>
              <a:rPr lang="en-US" dirty="0" smtClean="0"/>
            </a:br>
            <a:r>
              <a:rPr lang="en-US" dirty="0" smtClean="0"/>
              <a:t>Once you put a dollar into an asset, never take it out.  Keep that dollar working for you 24/7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7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25735">
        <p14:switch dir="l"/>
      </p:transition>
    </mc:Choice>
    <mc:Fallback>
      <p:transition spd="slow" advTm="257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199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Rich Don’t Work for Money</vt:lpstr>
      <vt:lpstr>The rich have money work for them  The poor and middle class work for money</vt:lpstr>
      <vt:lpstr>The Rich get Richer because:</vt:lpstr>
      <vt:lpstr>The Poor and Middle Class find it difficult to get rich because:</vt:lpstr>
      <vt:lpstr>Why Financial Literacy is important</vt:lpstr>
      <vt:lpstr>Know the difference between an asset and a liability  Assets—put money into your pocket  Liabilities—take money out of your pocket </vt:lpstr>
      <vt:lpstr>PowerPoint Presentation</vt:lpstr>
      <vt:lpstr>Mind your own business</vt:lpstr>
      <vt:lpstr>Constantly build your assets. Once you put a dollar into an asset, never take it out.  Keep that dollar working for you 24/7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Rich Don’t Work for Money</dc:title>
  <dc:creator> DBourne</dc:creator>
  <cp:lastModifiedBy> DBourne</cp:lastModifiedBy>
  <cp:revision>20</cp:revision>
  <dcterms:created xsi:type="dcterms:W3CDTF">2014-02-10T22:10:16Z</dcterms:created>
  <dcterms:modified xsi:type="dcterms:W3CDTF">2014-02-19T00:56:20Z</dcterms:modified>
</cp:coreProperties>
</file>